
<file path=[Content_Types].xml><?xml version="1.0" encoding="utf-8"?>
<Types xmlns="http://schemas.openxmlformats.org/package/2006/content-types">
  <Default Extension="emf" ContentType="image/x-em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936152-1328-40A1-AFBF-384DABA55D49}" v="3" dt="2025-07-02T06:43:57.1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>
        <p:scale>
          <a:sx n="50" d="100"/>
          <a:sy n="50" d="100"/>
        </p:scale>
        <p:origin x="1800" y="51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fif>
</file>

<file path=ppt/media/image14.jpg>
</file>

<file path=ppt/media/image15.jpg>
</file>

<file path=ppt/media/image16.png>
</file>

<file path=ppt/media/image17.svg>
</file>

<file path=ppt/media/image18.png>
</file>

<file path=ppt/media/image19.sv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jpg"/><Relationship Id="rId7" Type="http://schemas.openxmlformats.org/officeDocument/2006/relationships/image" Target="../media/image18.png"/><Relationship Id="rId2" Type="http://schemas.openxmlformats.org/officeDocument/2006/relationships/image" Target="../media/image13.jfif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 descr="A person in a pink shirt&#10;&#10;Description automatically generated">
            <a:extLst>
              <a:ext uri="{FF2B5EF4-FFF2-40B4-BE49-F238E27FC236}">
                <a16:creationId xmlns:a16="http://schemas.microsoft.com/office/drawing/2014/main" id="{1BF848FD-32FA-4750-33E4-CB625C7E285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8875" b="8875"/>
          <a:stretch>
            <a:fillRect/>
          </a:stretch>
        </p:blipFill>
        <p:spPr/>
      </p:pic>
      <p:pic>
        <p:nvPicPr>
          <p:cNvPr id="35" name="Picture Placeholder 34" descr="A person taking a picture of a road&#10;&#10;Description automatically generated">
            <a:extLst>
              <a:ext uri="{FF2B5EF4-FFF2-40B4-BE49-F238E27FC236}">
                <a16:creationId xmlns:a16="http://schemas.microsoft.com/office/drawing/2014/main" id="{6BF5775C-3AAF-3383-8BEF-1A697AA0DE7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l="11086" r="11086"/>
          <a:stretch>
            <a:fillRect/>
          </a:stretch>
        </p:blipFill>
        <p:spPr>
          <a:xfrm>
            <a:off x="6018270" y="4119001"/>
            <a:ext cx="2768524" cy="2616530"/>
          </a:xfrm>
        </p:spPr>
      </p:pic>
      <p:pic>
        <p:nvPicPr>
          <p:cNvPr id="37" name="Picture Placeholder 36" descr="A person holding a monkey up to his hand&#10;&#10;Description automatically generated">
            <a:extLst>
              <a:ext uri="{FF2B5EF4-FFF2-40B4-BE49-F238E27FC236}">
                <a16:creationId xmlns:a16="http://schemas.microsoft.com/office/drawing/2014/main" id="{ACA36017-007C-28A2-4CAC-1468BA6C10CD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t="13862" b="13862"/>
          <a:stretch>
            <a:fillRect/>
          </a:stretch>
        </p:blipFill>
        <p:spPr>
          <a:xfrm>
            <a:off x="9071176" y="4119001"/>
            <a:ext cx="2690794" cy="2616529"/>
          </a:xfr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839482" y="1217606"/>
            <a:ext cx="4081888" cy="2763948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009284" y="1187407"/>
            <a:ext cx="4530308" cy="2794147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288213" y="1380036"/>
            <a:ext cx="3792967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H" sz="1200" b="0" dirty="0">
                <a:solidFill>
                  <a:srgbClr val="4A4A49"/>
                </a:solidFill>
                <a:latin typeface="Century Gothic" panose="020F0302020204030204"/>
              </a:rPr>
              <a:t>D</a:t>
            </a:r>
            <a:r>
              <a:rPr kumimoji="0" lang="en-GH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eputy</a:t>
            </a:r>
            <a:r>
              <a:rPr kumimoji="0" lang="en-GH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Procurement Co</a:t>
            </a: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</a:t>
            </a:r>
            <a:r>
              <a:rPr kumimoji="0" lang="en-GH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rdinator</a:t>
            </a:r>
            <a:r>
              <a:rPr kumimoji="0" lang="en-GH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for Eastern &amp; Ashanti Regions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H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9 years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H" sz="1200" b="0" dirty="0">
                <a:solidFill>
                  <a:srgbClr val="4A4A49"/>
                </a:solidFill>
                <a:latin typeface="Century Gothic" panose="020F0302020204030204"/>
              </a:rPr>
              <a:t>GRATIS Foundation as NSS personnel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288213" y="3253060"/>
            <a:ext cx="4174757" cy="70788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H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Olam p</a:t>
            </a:r>
            <a:r>
              <a:rPr lang="en-GH" sz="1200" b="0" dirty="0">
                <a:solidFill>
                  <a:srgbClr val="4A4A49"/>
                </a:solidFill>
                <a:latin typeface="Century Gothic" panose="020F0302020204030204"/>
              </a:rPr>
              <a:t>resented an opportunity to join the cocoa industry after developing a love for it in Senior High. The values and work environment are keeping me here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81554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H" sz="1200" b="0" dirty="0">
                <a:solidFill>
                  <a:srgbClr val="4A4A49"/>
                </a:solidFill>
                <a:latin typeface="Century Gothic" panose="020F0302020204030204"/>
              </a:rPr>
              <a:t>H/W Nana Ama </a:t>
            </a:r>
            <a:r>
              <a:rPr lang="en-GH" sz="1200" b="0" dirty="0" err="1">
                <a:solidFill>
                  <a:srgbClr val="4A4A49"/>
                </a:solidFill>
                <a:latin typeface="Century Gothic" panose="020F0302020204030204"/>
              </a:rPr>
              <a:t>Dabbah</a:t>
            </a:r>
            <a:r>
              <a:rPr lang="en-GH" sz="1200" b="0" dirty="0">
                <a:solidFill>
                  <a:srgbClr val="4A4A49"/>
                </a:solidFill>
                <a:latin typeface="Century Gothic" panose="020F0302020204030204"/>
              </a:rPr>
              <a:t> Fynn Nkansah (Mrs)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89164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H" sz="1200" b="0" dirty="0">
                <a:solidFill>
                  <a:srgbClr val="4A4A49"/>
                </a:solidFill>
                <a:latin typeface="Century Gothic" panose="020F0302020204030204"/>
              </a:rPr>
              <a:t>Watching football &amp; movies; Nature Photography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H" sz="1200" b="0" dirty="0">
                <a:solidFill>
                  <a:srgbClr val="4A4A49"/>
                </a:solidFill>
                <a:latin typeface="Century Gothic" panose="020F0302020204030204"/>
              </a:rPr>
              <a:t>Fufu &amp; Chicken Light Soup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H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FINGER OF GOD – DUNSIN OYEKAN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H" sz="1600" dirty="0">
                <a:solidFill>
                  <a:srgbClr val="FFFFFF"/>
                </a:solidFill>
                <a:latin typeface="Century Gothic" panose="020F0302020204030204"/>
              </a:rPr>
              <a:t>DERRICK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lang="en-GH" sz="1600" dirty="0">
                <a:solidFill>
                  <a:srgbClr val="FFFFFF"/>
                </a:solidFill>
                <a:latin typeface="Century Gothic" panose="020F0302020204030204"/>
              </a:rPr>
              <a:t>NKANSAH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‘</a:t>
            </a:r>
            <a:r>
              <a:rPr lang="en-GH" sz="1000" dirty="0">
                <a:solidFill>
                  <a:srgbClr val="FFFFFF"/>
                </a:solidFill>
                <a:latin typeface="Century Gothic" panose="020F0302020204030204"/>
              </a:rPr>
              <a:t>DERRICK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’</a:t>
            </a: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135421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 few fun facts about me </a:t>
            </a:r>
          </a:p>
          <a:p>
            <a:pPr marL="228600" marR="0" lvl="0" indent="-2286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H" sz="1100" b="0" dirty="0">
                <a:solidFill>
                  <a:srgbClr val="FFFFFF"/>
                </a:solidFill>
                <a:latin typeface="Century Gothic" panose="020F0302020204030204"/>
              </a:rPr>
              <a:t>I love to sing a lot</a:t>
            </a:r>
          </a:p>
          <a:p>
            <a:pPr marL="228600" marR="0" lvl="0" indent="-2286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H" sz="1100" b="0" dirty="0">
                <a:solidFill>
                  <a:srgbClr val="FFFFFF"/>
                </a:solidFill>
                <a:latin typeface="Century Gothic" panose="020F0302020204030204"/>
              </a:rPr>
              <a:t>I love to like write like a poet but don’t like reading</a:t>
            </a:r>
          </a:p>
          <a:p>
            <a:pPr marL="228600" marR="0" lvl="0" indent="-2286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H" sz="1100" b="0" dirty="0">
                <a:solidFill>
                  <a:srgbClr val="FFFFFF"/>
                </a:solidFill>
                <a:latin typeface="Century Gothic" panose="020F0302020204030204"/>
              </a:rPr>
              <a:t>I love to take photographs of nature</a:t>
            </a:r>
          </a:p>
          <a:p>
            <a:pPr marL="228600" marR="0" lvl="0" indent="-2286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H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 enjoy going on Safaris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870064">
                  <a:lumMod val="20000"/>
                  <a:lumOff val="80000"/>
                </a:srgbClr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10001</TotalTime>
  <Words>188</Words>
  <Application>Microsoft Office PowerPoint</Application>
  <PresentationFormat>Widescreen</PresentationFormat>
  <Paragraphs>28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Derrick Kofi Nkansah</cp:lastModifiedBy>
  <cp:revision>79</cp:revision>
  <dcterms:created xsi:type="dcterms:W3CDTF">2022-11-27T12:58:00Z</dcterms:created>
  <dcterms:modified xsi:type="dcterms:W3CDTF">2025-07-05T19:41:37Z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